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 snapToObjects="1">
      <p:cViewPr varScale="1">
        <p:scale>
          <a:sx n="104" d="100"/>
          <a:sy n="104" d="100"/>
        </p:scale>
        <p:origin x="232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4D80-B8E5-DC41-8298-4A8FDF9E8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750151-83A8-A549-81CA-6AA367D0A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90335-79B5-B547-9757-1E70D183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21A3A-9101-C746-ACC0-345291D2C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0B8EF-5944-0841-A676-DE07D4D5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75795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68CEB-0D93-3149-9673-822E2590D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E466F-DBBE-8948-BA17-A8530E206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E6B0F-6C77-C04E-9B8A-93145835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74835-7E46-F049-B47A-C7C2F18A4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9DCB9-50D2-B849-8CBE-CA5DE711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9212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5A02EE-A4EC-5C44-9E01-F77B44E06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6BEF7-299E-4B44-B327-813D07023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9E34E-D56F-904C-80AC-5BD1E301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55098-7ECA-7A47-AC00-2DD63B1F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0C403-8F37-8D4C-ADF9-22B299046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68504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CA887-1420-5149-B21C-DC3E72CF5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8E73C-8D84-5F47-80C1-9B96B2110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34F1E-B774-B14E-B35D-A243AA37F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4F91A-C97A-304A-B56A-60DA1E08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89878-15A6-164A-9632-E6FBE55AF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66139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2E16B-6D18-204B-959E-1D244EB22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992BF-EC97-8D40-97E5-5111AEC33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A0B95-68A7-9148-A6B2-575915B47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EEC72-9C26-0345-AF2E-4EC83E527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6B218-3C89-7844-B18F-F3AED0218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2831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32318-C8DD-D043-9BA7-7AAB76416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484DD-3EC6-8046-8D21-23E893B7B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29035D-2449-D64C-86CC-B895AACBB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9CCE5-602D-6B4A-AFCD-7DB6EEAE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649F6-45BE-ED48-ADC8-D115236C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291CFF-EBC2-BB4D-B543-5A2883C61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6999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9C9AA-A86F-2E40-BA52-F87F6601B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5DDF8-8CB8-494B-9214-C23E35263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54A228-9384-CB46-BBCA-FD91EC871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ADF32-3239-A847-A0F5-2EA41535B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41C143-8CB6-CF41-B1D3-8CE7A66E9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5A9CB-39C7-E948-A7A2-633116DA2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D2582A-075A-CF4F-863D-2C0009E2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C383E1-92AE-8E41-8B0E-7CE5F20F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4616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08194-5074-E645-863D-C046EDC0D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E59648-59D4-FD4B-8DF7-6B4C2B350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3BE46-CB6B-5042-8181-8CB3F7757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F2A947-3874-1740-9658-83FCD7F71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704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2044B4-C47D-924F-9FE4-0DD47260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28FD16-6908-484E-9F66-C4E53492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C85DD-4D3B-1C45-8A7E-BD3B5EF9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24277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E3D77-BA4A-744D-A8ED-95FC8F81F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ADCB5-A988-5947-B4F9-5A25B18C9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2684CB-8780-9145-AD45-538603EFF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5F7EB-B503-BB4A-9D75-9980E213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021AD-4BB2-194A-ADF1-7AB553946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7BC40-0AD6-254D-9193-5F73E288F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03325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1DD02-903D-A14D-AA18-F02B94325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1FBCA5-C8FB-A240-BA34-16AE89F4A1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67F266-CBDB-2B40-A56E-E95D5AE50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40D35-C50C-C542-98E2-7CB20D61C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F78E4-DB31-6748-A354-9503402AA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2EF3D-A991-3347-893A-CBEC34BB3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92561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F50AEC-BCA0-6E45-AA47-A6FB0B8C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58D4A-B52F-7D41-A91F-5195F6006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2CAA5-CEEF-A942-895F-52B9B1E03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59A03-DB21-3642-BC4C-709A12979503}" type="datetimeFigureOut">
              <a:rPr lang="en-SK" smtClean="0"/>
              <a:t>20/04/2021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3406F-F69A-2D40-BE74-AA2A30754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6E960-2A21-1D42-B4A5-BB5BEB862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E5E0A-5A1E-0844-B1DC-19F5D2651C8A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020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5C5A6-652A-AE49-882C-FA301383AD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EUPROMSlGeneralPresentationCzech.pptx</a:t>
            </a:r>
            <a:endParaRPr lang="en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B1F5A-BB7D-D74F-9DF6-DB0FCAAE28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550601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EUPROMSlGeneralPresentationCzech.pptx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EUPROMSlGeneralPresentationCzech.pptx</dc:title>
  <dc:creator>Ns0849</dc:creator>
  <cp:lastModifiedBy>Ns0849</cp:lastModifiedBy>
  <cp:revision>1</cp:revision>
  <dcterms:created xsi:type="dcterms:W3CDTF">2021-04-20T15:33:59Z</dcterms:created>
  <dcterms:modified xsi:type="dcterms:W3CDTF">2021-04-20T15:34:42Z</dcterms:modified>
</cp:coreProperties>
</file>